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9D9E1-9AC4-45CE-A310-A87F249558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C5338-B189-42B7-9C47-E2350F588F1D}">
      <dgm:prSet phldrT="[Текст]"/>
      <dgm:spPr/>
      <dgm:t>
        <a:bodyPr/>
        <a:lstStyle/>
        <a:p>
          <a:r>
            <a:rPr lang="ru-RU" dirty="0" err="1" smtClean="0"/>
            <a:t>АТСиЭ</a:t>
          </a:r>
          <a:endParaRPr lang="ru-RU" dirty="0"/>
        </a:p>
      </dgm:t>
    </dgm:pt>
    <dgm:pt modelId="{13DED8FD-0D76-4850-B62A-B0E80C16A2F3}" type="parTrans" cxnId="{2AF0BABE-941D-4DBD-8EEA-B36C1FCA048F}">
      <dgm:prSet/>
      <dgm:spPr/>
      <dgm:t>
        <a:bodyPr/>
        <a:lstStyle/>
        <a:p>
          <a:endParaRPr lang="ru-RU"/>
        </a:p>
      </dgm:t>
    </dgm:pt>
    <dgm:pt modelId="{F2A5AD76-F1D9-4B56-B954-3850E8488655}" type="sibTrans" cxnId="{2AF0BABE-941D-4DBD-8EEA-B36C1FCA048F}">
      <dgm:prSet/>
      <dgm:spPr/>
      <dgm:t>
        <a:bodyPr/>
        <a:lstStyle/>
        <a:p>
          <a:endParaRPr lang="ru-RU"/>
        </a:p>
      </dgm:t>
    </dgm:pt>
    <dgm:pt modelId="{810BD98E-4AEE-46E3-8294-4A4DC8533331}">
      <dgm:prSet phldrT="[Текст]"/>
      <dgm:spPr/>
      <dgm:t>
        <a:bodyPr/>
        <a:lstStyle/>
        <a:p>
          <a:r>
            <a:rPr lang="ru-RU" b="1" dirty="0" smtClean="0"/>
            <a:t>ТК им.Петра </a:t>
          </a:r>
          <a:r>
            <a:rPr lang="en-US" b="1" dirty="0" smtClean="0"/>
            <a:t>I </a:t>
          </a:r>
          <a:r>
            <a:rPr lang="ru-RU" b="1" dirty="0" smtClean="0"/>
            <a:t>(САФУ)</a:t>
          </a:r>
          <a:endParaRPr lang="ru-RU" b="1" dirty="0"/>
        </a:p>
      </dgm:t>
    </dgm:pt>
    <dgm:pt modelId="{C2603019-3C40-41AE-A831-0524FDA824AD}" type="parTrans" cxnId="{FB1807FB-CE3E-4F06-AD9F-3E04A1528BFA}">
      <dgm:prSet/>
      <dgm:spPr/>
      <dgm:t>
        <a:bodyPr/>
        <a:lstStyle/>
        <a:p>
          <a:endParaRPr lang="ru-RU"/>
        </a:p>
      </dgm:t>
    </dgm:pt>
    <dgm:pt modelId="{FA201B82-124D-49A3-A8FD-1D8430970BB7}" type="sibTrans" cxnId="{FB1807FB-CE3E-4F06-AD9F-3E04A1528BFA}">
      <dgm:prSet/>
      <dgm:spPr/>
      <dgm:t>
        <a:bodyPr/>
        <a:lstStyle/>
        <a:p>
          <a:endParaRPr lang="ru-RU"/>
        </a:p>
      </dgm:t>
    </dgm:pt>
    <dgm:pt modelId="{CE02112A-B824-4BF0-BF0F-F6247D4CF909}">
      <dgm:prSet phldrT="[Текст]"/>
      <dgm:spPr/>
      <dgm:t>
        <a:bodyPr/>
        <a:lstStyle/>
        <a:p>
          <a:r>
            <a:rPr lang="ru-RU" b="1" dirty="0" err="1" smtClean="0"/>
            <a:t>СТТиТ</a:t>
          </a:r>
          <a:endParaRPr lang="ru-RU" b="1" dirty="0"/>
        </a:p>
      </dgm:t>
    </dgm:pt>
    <dgm:pt modelId="{BA614C05-CE3C-4172-8597-E4D4E79B219C}" type="parTrans" cxnId="{129E9AD2-8BB2-43CA-9ED6-D8EFC6CEBCF4}">
      <dgm:prSet/>
      <dgm:spPr/>
      <dgm:t>
        <a:bodyPr/>
        <a:lstStyle/>
        <a:p>
          <a:endParaRPr lang="ru-RU"/>
        </a:p>
      </dgm:t>
    </dgm:pt>
    <dgm:pt modelId="{9812E175-336A-4B58-9B12-3B6C00784ABD}" type="sibTrans" cxnId="{129E9AD2-8BB2-43CA-9ED6-D8EFC6CEBCF4}">
      <dgm:prSet/>
      <dgm:spPr/>
      <dgm:t>
        <a:bodyPr/>
        <a:lstStyle/>
        <a:p>
          <a:endParaRPr lang="ru-RU"/>
        </a:p>
      </dgm:t>
    </dgm:pt>
    <dgm:pt modelId="{2BDA18AB-BE00-4C3C-82FE-9826BCAF1DC8}">
      <dgm:prSet phldrT="[Текст]"/>
      <dgm:spPr/>
      <dgm:t>
        <a:bodyPr/>
        <a:lstStyle/>
        <a:p>
          <a:r>
            <a:rPr lang="ru-RU" dirty="0" smtClean="0"/>
            <a:t>ВСТ</a:t>
          </a:r>
          <a:endParaRPr lang="ru-RU" dirty="0"/>
        </a:p>
      </dgm:t>
    </dgm:pt>
    <dgm:pt modelId="{0F515712-19DC-4BFB-B841-09540F143802}" type="parTrans" cxnId="{F79F5B40-7B64-49C6-AFAB-BF24187E599B}">
      <dgm:prSet/>
      <dgm:spPr/>
      <dgm:t>
        <a:bodyPr/>
        <a:lstStyle/>
        <a:p>
          <a:endParaRPr lang="ru-RU"/>
        </a:p>
      </dgm:t>
    </dgm:pt>
    <dgm:pt modelId="{2C247591-5403-4A07-8561-BAFF1300D7DB}" type="sibTrans" cxnId="{F79F5B40-7B64-49C6-AFAB-BF24187E599B}">
      <dgm:prSet/>
      <dgm:spPr/>
      <dgm:t>
        <a:bodyPr/>
        <a:lstStyle/>
        <a:p>
          <a:endParaRPr lang="ru-RU"/>
        </a:p>
      </dgm:t>
    </dgm:pt>
    <dgm:pt modelId="{D5DE4648-AFFD-43A1-A44A-F6A9DF9D548F}">
      <dgm:prSet phldrT="[Текст]"/>
      <dgm:spPr/>
      <dgm:t>
        <a:bodyPr/>
        <a:lstStyle/>
        <a:p>
          <a:r>
            <a:rPr lang="ru-RU" b="1" dirty="0" smtClean="0"/>
            <a:t>БИТ</a:t>
          </a:r>
          <a:endParaRPr lang="ru-RU" b="1" dirty="0"/>
        </a:p>
      </dgm:t>
    </dgm:pt>
    <dgm:pt modelId="{787CE91C-5F23-4303-BF89-7D7AC87E986F}" type="parTrans" cxnId="{98B767CA-7912-42F2-A1E1-1ECBE697BE10}">
      <dgm:prSet/>
      <dgm:spPr/>
      <dgm:t>
        <a:bodyPr/>
        <a:lstStyle/>
        <a:p>
          <a:endParaRPr lang="ru-RU"/>
        </a:p>
      </dgm:t>
    </dgm:pt>
    <dgm:pt modelId="{82F12214-9091-4702-94E6-A5105397748E}" type="sibTrans" cxnId="{98B767CA-7912-42F2-A1E1-1ECBE697BE10}">
      <dgm:prSet/>
      <dgm:spPr/>
      <dgm:t>
        <a:bodyPr/>
        <a:lstStyle/>
        <a:p>
          <a:endParaRPr lang="ru-RU"/>
        </a:p>
      </dgm:t>
    </dgm:pt>
    <dgm:pt modelId="{11A12DEB-988E-4BBE-B798-63152203992A}">
      <dgm:prSet phldrT="[Текст]"/>
      <dgm:spPr/>
      <dgm:t>
        <a:bodyPr/>
        <a:lstStyle/>
        <a:p>
          <a:r>
            <a:rPr lang="ru-RU" dirty="0" smtClean="0"/>
            <a:t>КИТ</a:t>
          </a:r>
          <a:endParaRPr lang="ru-RU" dirty="0"/>
        </a:p>
      </dgm:t>
    </dgm:pt>
    <dgm:pt modelId="{755599A8-D779-4FB1-90FE-79AFDBD26B2D}" type="parTrans" cxnId="{4B370776-2B6F-451E-B26E-51C6052F1E29}">
      <dgm:prSet/>
      <dgm:spPr/>
      <dgm:t>
        <a:bodyPr/>
        <a:lstStyle/>
        <a:p>
          <a:endParaRPr lang="ru-RU"/>
        </a:p>
      </dgm:t>
    </dgm:pt>
    <dgm:pt modelId="{0AF8A15F-585C-4DF5-85CF-3D54C4C838F5}" type="sibTrans" cxnId="{4B370776-2B6F-451E-B26E-51C6052F1E29}">
      <dgm:prSet/>
      <dgm:spPr/>
      <dgm:t>
        <a:bodyPr/>
        <a:lstStyle/>
        <a:p>
          <a:endParaRPr lang="ru-RU"/>
        </a:p>
      </dgm:t>
    </dgm:pt>
    <dgm:pt modelId="{72A8A38C-2B65-46E3-8865-9216E6C27352}">
      <dgm:prSet phldrT="[Текст]"/>
      <dgm:spPr/>
      <dgm:t>
        <a:bodyPr/>
        <a:lstStyle/>
        <a:p>
          <a:r>
            <a:rPr lang="ru-RU" b="1" dirty="0" smtClean="0"/>
            <a:t>ПТПТ</a:t>
          </a:r>
          <a:endParaRPr lang="ru-RU" b="1" dirty="0"/>
        </a:p>
      </dgm:t>
    </dgm:pt>
    <dgm:pt modelId="{EC20D2F1-AE35-469C-8339-F0E0224F66F5}" type="parTrans" cxnId="{7ECEB924-AD0D-4B2C-AE45-DE6E2B5607EB}">
      <dgm:prSet/>
      <dgm:spPr/>
      <dgm:t>
        <a:bodyPr/>
        <a:lstStyle/>
        <a:p>
          <a:endParaRPr lang="ru-RU"/>
        </a:p>
      </dgm:t>
    </dgm:pt>
    <dgm:pt modelId="{38E0D846-C203-424E-8E75-D6AD29297A9A}" type="sibTrans" cxnId="{7ECEB924-AD0D-4B2C-AE45-DE6E2B5607EB}">
      <dgm:prSet/>
      <dgm:spPr/>
      <dgm:t>
        <a:bodyPr/>
        <a:lstStyle/>
        <a:p>
          <a:endParaRPr lang="ru-RU"/>
        </a:p>
      </dgm:t>
    </dgm:pt>
    <dgm:pt modelId="{AD837155-2C63-46FC-ACE5-74E5EF1AE64C}">
      <dgm:prSet phldrT="[Текст]"/>
      <dgm:spPr/>
      <dgm:t>
        <a:bodyPr/>
        <a:lstStyle/>
        <a:p>
          <a:r>
            <a:rPr lang="ru-RU" b="1" dirty="0" smtClean="0"/>
            <a:t>АПТ</a:t>
          </a:r>
          <a:endParaRPr lang="ru-RU" b="1" dirty="0"/>
        </a:p>
      </dgm:t>
    </dgm:pt>
    <dgm:pt modelId="{65C1BB0A-8AD0-46B5-AE03-D69C56502D56}" type="parTrans" cxnId="{6F658822-875B-4B32-8FC7-5E01739BDAA1}">
      <dgm:prSet/>
      <dgm:spPr/>
      <dgm:t>
        <a:bodyPr/>
        <a:lstStyle/>
        <a:p>
          <a:endParaRPr lang="ru-RU"/>
        </a:p>
      </dgm:t>
    </dgm:pt>
    <dgm:pt modelId="{6A3D1832-DCB2-4BC9-8C2E-B06FF0B9A359}" type="sibTrans" cxnId="{6F658822-875B-4B32-8FC7-5E01739BDAA1}">
      <dgm:prSet/>
      <dgm:spPr/>
      <dgm:t>
        <a:bodyPr/>
        <a:lstStyle/>
        <a:p>
          <a:endParaRPr lang="ru-RU"/>
        </a:p>
      </dgm:t>
    </dgm:pt>
    <dgm:pt modelId="{B3F7D4E1-ECD6-4ED4-9334-828EB9AC5EDA}">
      <dgm:prSet/>
      <dgm:spPr/>
      <dgm:t>
        <a:bodyPr/>
        <a:lstStyle/>
        <a:p>
          <a:r>
            <a:rPr lang="ru-RU" dirty="0" smtClean="0"/>
            <a:t>КТТ</a:t>
          </a:r>
          <a:endParaRPr lang="ru-RU" dirty="0"/>
        </a:p>
      </dgm:t>
    </dgm:pt>
    <dgm:pt modelId="{33CF8675-6DCA-48DA-A844-F0FF515748BB}" type="parTrans" cxnId="{298FEBED-1E80-4B28-9074-D007CA72E210}">
      <dgm:prSet/>
      <dgm:spPr/>
      <dgm:t>
        <a:bodyPr/>
        <a:lstStyle/>
        <a:p>
          <a:endParaRPr lang="ru-RU"/>
        </a:p>
      </dgm:t>
    </dgm:pt>
    <dgm:pt modelId="{213A88F1-EF3D-4BF5-9602-B84385A29977}" type="sibTrans" cxnId="{298FEBED-1E80-4B28-9074-D007CA72E210}">
      <dgm:prSet/>
      <dgm:spPr/>
      <dgm:t>
        <a:bodyPr/>
        <a:lstStyle/>
        <a:p>
          <a:endParaRPr lang="ru-RU"/>
        </a:p>
      </dgm:t>
    </dgm:pt>
    <dgm:pt modelId="{03E6650F-6303-4289-8A96-02D944B6922A}" type="pres">
      <dgm:prSet presAssocID="{8709D9E1-9AC4-45CE-A310-A87F2495587B}" presName="Name0" presStyleCnt="0">
        <dgm:presLayoutVars>
          <dgm:dir/>
          <dgm:animLvl val="lvl"/>
          <dgm:resizeHandles val="exact"/>
        </dgm:presLayoutVars>
      </dgm:prSet>
      <dgm:spPr/>
    </dgm:pt>
    <dgm:pt modelId="{1AD08B10-F43C-4025-BDBC-CE39D4E9D5EC}" type="pres">
      <dgm:prSet presAssocID="{054C5338-B189-42B7-9C47-E2350F588F1D}" presName="linNode" presStyleCnt="0"/>
      <dgm:spPr/>
    </dgm:pt>
    <dgm:pt modelId="{D4F74F29-5415-4544-9DC0-AEE3F2A6430C}" type="pres">
      <dgm:prSet presAssocID="{054C5338-B189-42B7-9C47-E2350F588F1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9419-0B58-4D24-B709-FB87CEA4AB1D}" type="pres">
      <dgm:prSet presAssocID="{054C5338-B189-42B7-9C47-E2350F588F1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005C7-2EE5-4F1D-90A8-128A6B449FBB}" type="pres">
      <dgm:prSet presAssocID="{F2A5AD76-F1D9-4B56-B954-3850E8488655}" presName="sp" presStyleCnt="0"/>
      <dgm:spPr/>
    </dgm:pt>
    <dgm:pt modelId="{3BF1586A-CA08-4651-92A2-9601422CBE4D}" type="pres">
      <dgm:prSet presAssocID="{2BDA18AB-BE00-4C3C-82FE-9826BCAF1DC8}" presName="linNode" presStyleCnt="0"/>
      <dgm:spPr/>
    </dgm:pt>
    <dgm:pt modelId="{E4F304D0-1378-4394-948D-93DD72B38DB0}" type="pres">
      <dgm:prSet presAssocID="{2BDA18AB-BE00-4C3C-82FE-9826BCAF1DC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46E0E-F829-47BB-8A17-646E348BD50A}" type="pres">
      <dgm:prSet presAssocID="{2BDA18AB-BE00-4C3C-82FE-9826BCAF1D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7385C-3D4D-49DB-8942-F03B7A0A995B}" type="pres">
      <dgm:prSet presAssocID="{2C247591-5403-4A07-8561-BAFF1300D7DB}" presName="sp" presStyleCnt="0"/>
      <dgm:spPr/>
    </dgm:pt>
    <dgm:pt modelId="{D159E475-F537-4198-AF62-C51E9D6217E0}" type="pres">
      <dgm:prSet presAssocID="{11A12DEB-988E-4BBE-B798-63152203992A}" presName="linNode" presStyleCnt="0"/>
      <dgm:spPr/>
    </dgm:pt>
    <dgm:pt modelId="{7C0EE0D3-5540-4EF5-8763-5C9BB2B5F211}" type="pres">
      <dgm:prSet presAssocID="{11A12DEB-988E-4BBE-B798-6315220399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1E38D-EB78-48DF-AF53-FFC2BFC6D546}" type="pres">
      <dgm:prSet presAssocID="{11A12DEB-988E-4BBE-B798-63152203992A}" presName="descendantText" presStyleLbl="alignAccFollowNode1" presStyleIdx="2" presStyleCnt="3" custLinFactNeighborX="308" custLinFactNeighborY="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D9F04-E6DA-4148-AAC8-C9F31D356962}" type="pres">
      <dgm:prSet presAssocID="{0AF8A15F-585C-4DF5-85CF-3D54C4C838F5}" presName="sp" presStyleCnt="0"/>
      <dgm:spPr/>
    </dgm:pt>
    <dgm:pt modelId="{1EC12CD0-C1BC-47B4-877E-0B47E12A7711}" type="pres">
      <dgm:prSet presAssocID="{B3F7D4E1-ECD6-4ED4-9334-828EB9AC5EDA}" presName="linNode" presStyleCnt="0"/>
      <dgm:spPr/>
    </dgm:pt>
    <dgm:pt modelId="{92FD32BA-1A80-4F00-B0DA-378A52B72983}" type="pres">
      <dgm:prSet presAssocID="{B3F7D4E1-ECD6-4ED4-9334-828EB9AC5ED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A48E768D-E2E9-4399-94BF-4236184C546D}" type="presOf" srcId="{11A12DEB-988E-4BBE-B798-63152203992A}" destId="{7C0EE0D3-5540-4EF5-8763-5C9BB2B5F211}" srcOrd="0" destOrd="0" presId="urn:microsoft.com/office/officeart/2005/8/layout/vList5"/>
    <dgm:cxn modelId="{5C980D32-1F63-4BBD-941A-89CA14D9DDB1}" type="presOf" srcId="{CE02112A-B824-4BF0-BF0F-F6247D4CF909}" destId="{54E39419-0B58-4D24-B709-FB87CEA4AB1D}" srcOrd="0" destOrd="1" presId="urn:microsoft.com/office/officeart/2005/8/layout/vList5"/>
    <dgm:cxn modelId="{7ECEB924-AD0D-4B2C-AE45-DE6E2B5607EB}" srcId="{11A12DEB-988E-4BBE-B798-63152203992A}" destId="{72A8A38C-2B65-46E3-8865-9216E6C27352}" srcOrd="0" destOrd="0" parTransId="{EC20D2F1-AE35-469C-8339-F0E0224F66F5}" sibTransId="{38E0D846-C203-424E-8E75-D6AD29297A9A}"/>
    <dgm:cxn modelId="{298FEBED-1E80-4B28-9074-D007CA72E210}" srcId="{8709D9E1-9AC4-45CE-A310-A87F2495587B}" destId="{B3F7D4E1-ECD6-4ED4-9334-828EB9AC5EDA}" srcOrd="3" destOrd="0" parTransId="{33CF8675-6DCA-48DA-A844-F0FF515748BB}" sibTransId="{213A88F1-EF3D-4BF5-9602-B84385A29977}"/>
    <dgm:cxn modelId="{79A02A02-4B52-4160-83E7-A6A633C1C74E}" type="presOf" srcId="{D5DE4648-AFFD-43A1-A44A-F6A9DF9D548F}" destId="{70A46E0E-F829-47BB-8A17-646E348BD50A}" srcOrd="0" destOrd="0" presId="urn:microsoft.com/office/officeart/2005/8/layout/vList5"/>
    <dgm:cxn modelId="{4B370776-2B6F-451E-B26E-51C6052F1E29}" srcId="{8709D9E1-9AC4-45CE-A310-A87F2495587B}" destId="{11A12DEB-988E-4BBE-B798-63152203992A}" srcOrd="2" destOrd="0" parTransId="{755599A8-D779-4FB1-90FE-79AFDBD26B2D}" sibTransId="{0AF8A15F-585C-4DF5-85CF-3D54C4C838F5}"/>
    <dgm:cxn modelId="{099460AC-359D-4616-BDA9-8F9E2D84630C}" type="presOf" srcId="{72A8A38C-2B65-46E3-8865-9216E6C27352}" destId="{ED61E38D-EB78-48DF-AF53-FFC2BFC6D546}" srcOrd="0" destOrd="0" presId="urn:microsoft.com/office/officeart/2005/8/layout/vList5"/>
    <dgm:cxn modelId="{73CAC8EC-06F1-4C2B-85BB-A4FF067BE8DA}" type="presOf" srcId="{8709D9E1-9AC4-45CE-A310-A87F2495587B}" destId="{03E6650F-6303-4289-8A96-02D944B6922A}" srcOrd="0" destOrd="0" presId="urn:microsoft.com/office/officeart/2005/8/layout/vList5"/>
    <dgm:cxn modelId="{6F658822-875B-4B32-8FC7-5E01739BDAA1}" srcId="{054C5338-B189-42B7-9C47-E2350F588F1D}" destId="{AD837155-2C63-46FC-ACE5-74E5EF1AE64C}" srcOrd="2" destOrd="0" parTransId="{65C1BB0A-8AD0-46B5-AE03-D69C56502D56}" sibTransId="{6A3D1832-DCB2-4BC9-8C2E-B06FF0B9A359}"/>
    <dgm:cxn modelId="{129E9AD2-8BB2-43CA-9ED6-D8EFC6CEBCF4}" srcId="{054C5338-B189-42B7-9C47-E2350F588F1D}" destId="{CE02112A-B824-4BF0-BF0F-F6247D4CF909}" srcOrd="1" destOrd="0" parTransId="{BA614C05-CE3C-4172-8597-E4D4E79B219C}" sibTransId="{9812E175-336A-4B58-9B12-3B6C00784ABD}"/>
    <dgm:cxn modelId="{C858DEBE-1758-471D-89BC-9E6623192DA9}" type="presOf" srcId="{B3F7D4E1-ECD6-4ED4-9334-828EB9AC5EDA}" destId="{92FD32BA-1A80-4F00-B0DA-378A52B72983}" srcOrd="0" destOrd="0" presId="urn:microsoft.com/office/officeart/2005/8/layout/vList5"/>
    <dgm:cxn modelId="{98B767CA-7912-42F2-A1E1-1ECBE697BE10}" srcId="{2BDA18AB-BE00-4C3C-82FE-9826BCAF1DC8}" destId="{D5DE4648-AFFD-43A1-A44A-F6A9DF9D548F}" srcOrd="0" destOrd="0" parTransId="{787CE91C-5F23-4303-BF89-7D7AC87E986F}" sibTransId="{82F12214-9091-4702-94E6-A5105397748E}"/>
    <dgm:cxn modelId="{2AF0BABE-941D-4DBD-8EEA-B36C1FCA048F}" srcId="{8709D9E1-9AC4-45CE-A310-A87F2495587B}" destId="{054C5338-B189-42B7-9C47-E2350F588F1D}" srcOrd="0" destOrd="0" parTransId="{13DED8FD-0D76-4850-B62A-B0E80C16A2F3}" sibTransId="{F2A5AD76-F1D9-4B56-B954-3850E8488655}"/>
    <dgm:cxn modelId="{F79F5B40-7B64-49C6-AFAB-BF24187E599B}" srcId="{8709D9E1-9AC4-45CE-A310-A87F2495587B}" destId="{2BDA18AB-BE00-4C3C-82FE-9826BCAF1DC8}" srcOrd="1" destOrd="0" parTransId="{0F515712-19DC-4BFB-B841-09540F143802}" sibTransId="{2C247591-5403-4A07-8561-BAFF1300D7DB}"/>
    <dgm:cxn modelId="{FC6A16D3-6961-4DAD-B4AD-7960C99CBA84}" type="presOf" srcId="{2BDA18AB-BE00-4C3C-82FE-9826BCAF1DC8}" destId="{E4F304D0-1378-4394-948D-93DD72B38DB0}" srcOrd="0" destOrd="0" presId="urn:microsoft.com/office/officeart/2005/8/layout/vList5"/>
    <dgm:cxn modelId="{D2E7F25D-52DA-4AEF-9465-03CB1562EAFF}" type="presOf" srcId="{AD837155-2C63-46FC-ACE5-74E5EF1AE64C}" destId="{54E39419-0B58-4D24-B709-FB87CEA4AB1D}" srcOrd="0" destOrd="2" presId="urn:microsoft.com/office/officeart/2005/8/layout/vList5"/>
    <dgm:cxn modelId="{4F10079B-5B3D-4DB5-B443-3CF9268CAD0D}" type="presOf" srcId="{054C5338-B189-42B7-9C47-E2350F588F1D}" destId="{D4F74F29-5415-4544-9DC0-AEE3F2A6430C}" srcOrd="0" destOrd="0" presId="urn:microsoft.com/office/officeart/2005/8/layout/vList5"/>
    <dgm:cxn modelId="{FB1807FB-CE3E-4F06-AD9F-3E04A1528BFA}" srcId="{054C5338-B189-42B7-9C47-E2350F588F1D}" destId="{810BD98E-4AEE-46E3-8294-4A4DC8533331}" srcOrd="0" destOrd="0" parTransId="{C2603019-3C40-41AE-A831-0524FDA824AD}" sibTransId="{FA201B82-124D-49A3-A8FD-1D8430970BB7}"/>
    <dgm:cxn modelId="{52478DDC-7068-4D3F-B0D3-FE658FCD2FFD}" type="presOf" srcId="{810BD98E-4AEE-46E3-8294-4A4DC8533331}" destId="{54E39419-0B58-4D24-B709-FB87CEA4AB1D}" srcOrd="0" destOrd="0" presId="urn:microsoft.com/office/officeart/2005/8/layout/vList5"/>
    <dgm:cxn modelId="{E8615EFF-2773-4273-8922-9A3ED6E85536}" type="presParOf" srcId="{03E6650F-6303-4289-8A96-02D944B6922A}" destId="{1AD08B10-F43C-4025-BDBC-CE39D4E9D5EC}" srcOrd="0" destOrd="0" presId="urn:microsoft.com/office/officeart/2005/8/layout/vList5"/>
    <dgm:cxn modelId="{291C0327-30D4-4D50-99E5-5DBA683ED6DA}" type="presParOf" srcId="{1AD08B10-F43C-4025-BDBC-CE39D4E9D5EC}" destId="{D4F74F29-5415-4544-9DC0-AEE3F2A6430C}" srcOrd="0" destOrd="0" presId="urn:microsoft.com/office/officeart/2005/8/layout/vList5"/>
    <dgm:cxn modelId="{449516E8-6A41-4638-9F65-E299EC1090A8}" type="presParOf" srcId="{1AD08B10-F43C-4025-BDBC-CE39D4E9D5EC}" destId="{54E39419-0B58-4D24-B709-FB87CEA4AB1D}" srcOrd="1" destOrd="0" presId="urn:microsoft.com/office/officeart/2005/8/layout/vList5"/>
    <dgm:cxn modelId="{8664FC2D-30BD-4A3D-AB79-76B782F939AF}" type="presParOf" srcId="{03E6650F-6303-4289-8A96-02D944B6922A}" destId="{FAE005C7-2EE5-4F1D-90A8-128A6B449FBB}" srcOrd="1" destOrd="0" presId="urn:microsoft.com/office/officeart/2005/8/layout/vList5"/>
    <dgm:cxn modelId="{91E9CC6E-2372-44E8-94C1-C9E84DAC6FEF}" type="presParOf" srcId="{03E6650F-6303-4289-8A96-02D944B6922A}" destId="{3BF1586A-CA08-4651-92A2-9601422CBE4D}" srcOrd="2" destOrd="0" presId="urn:microsoft.com/office/officeart/2005/8/layout/vList5"/>
    <dgm:cxn modelId="{D38DFABD-9298-4DA6-AAC8-F47AE0849C9E}" type="presParOf" srcId="{3BF1586A-CA08-4651-92A2-9601422CBE4D}" destId="{E4F304D0-1378-4394-948D-93DD72B38DB0}" srcOrd="0" destOrd="0" presId="urn:microsoft.com/office/officeart/2005/8/layout/vList5"/>
    <dgm:cxn modelId="{1C997861-04F5-43AA-B4A0-8D315C5630BE}" type="presParOf" srcId="{3BF1586A-CA08-4651-92A2-9601422CBE4D}" destId="{70A46E0E-F829-47BB-8A17-646E348BD50A}" srcOrd="1" destOrd="0" presId="urn:microsoft.com/office/officeart/2005/8/layout/vList5"/>
    <dgm:cxn modelId="{D26F1DBB-C479-4FDA-9666-EA53EF0200EC}" type="presParOf" srcId="{03E6650F-6303-4289-8A96-02D944B6922A}" destId="{0207385C-3D4D-49DB-8942-F03B7A0A995B}" srcOrd="3" destOrd="0" presId="urn:microsoft.com/office/officeart/2005/8/layout/vList5"/>
    <dgm:cxn modelId="{AEB7AF60-151F-41B9-83B9-BE4B8998F070}" type="presParOf" srcId="{03E6650F-6303-4289-8A96-02D944B6922A}" destId="{D159E475-F537-4198-AF62-C51E9D6217E0}" srcOrd="4" destOrd="0" presId="urn:microsoft.com/office/officeart/2005/8/layout/vList5"/>
    <dgm:cxn modelId="{9D7C01F1-0EEE-4E1E-824F-DE77FDEC870E}" type="presParOf" srcId="{D159E475-F537-4198-AF62-C51E9D6217E0}" destId="{7C0EE0D3-5540-4EF5-8763-5C9BB2B5F211}" srcOrd="0" destOrd="0" presId="urn:microsoft.com/office/officeart/2005/8/layout/vList5"/>
    <dgm:cxn modelId="{39364BE4-75E3-4EED-A138-BA6FF7093C88}" type="presParOf" srcId="{D159E475-F537-4198-AF62-C51E9D6217E0}" destId="{ED61E38D-EB78-48DF-AF53-FFC2BFC6D546}" srcOrd="1" destOrd="0" presId="urn:microsoft.com/office/officeart/2005/8/layout/vList5"/>
    <dgm:cxn modelId="{1F60972C-1428-42AE-B5CD-26FE7815311D}" type="presParOf" srcId="{03E6650F-6303-4289-8A96-02D944B6922A}" destId="{DB0D9F04-E6DA-4148-AAC8-C9F31D356962}" srcOrd="5" destOrd="0" presId="urn:microsoft.com/office/officeart/2005/8/layout/vList5"/>
    <dgm:cxn modelId="{C38A4056-4895-44CD-B422-D2FFAEEC1C50}" type="presParOf" srcId="{03E6650F-6303-4289-8A96-02D944B6922A}" destId="{1EC12CD0-C1BC-47B4-877E-0B47E12A7711}" srcOrd="6" destOrd="0" presId="urn:microsoft.com/office/officeart/2005/8/layout/vList5"/>
    <dgm:cxn modelId="{E9C1E058-53A4-4894-BDFF-A6922F09F990}" type="presParOf" srcId="{1EC12CD0-C1BC-47B4-877E-0B47E12A7711}" destId="{92FD32BA-1A80-4F00-B0DA-378A52B7298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39419-0B58-4D24-B709-FB87CEA4AB1D}">
      <dsp:nvSpPr>
        <dsp:cNvPr id="0" name=""/>
        <dsp:cNvSpPr/>
      </dsp:nvSpPr>
      <dsp:spPr>
        <a:xfrm rot="5400000">
          <a:off x="3042353" y="-1089762"/>
          <a:ext cx="871601" cy="3273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ТК им.Петра </a:t>
          </a:r>
          <a:r>
            <a:rPr lang="en-US" sz="1500" b="1" kern="1200" dirty="0" smtClean="0"/>
            <a:t>I </a:t>
          </a:r>
          <a:r>
            <a:rPr lang="ru-RU" sz="1500" b="1" kern="1200" dirty="0" smtClean="0"/>
            <a:t>(САФУ)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err="1" smtClean="0"/>
            <a:t>СТТиТ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АПТ</a:t>
          </a:r>
          <a:endParaRPr lang="ru-RU" sz="1500" b="1" kern="1200" dirty="0"/>
        </a:p>
      </dsp:txBody>
      <dsp:txXfrm rot="5400000">
        <a:off x="3042353" y="-1089762"/>
        <a:ext cx="871601" cy="3273556"/>
      </dsp:txXfrm>
    </dsp:sp>
    <dsp:sp modelId="{D4F74F29-5415-4544-9DC0-AEE3F2A6430C}">
      <dsp:nvSpPr>
        <dsp:cNvPr id="0" name=""/>
        <dsp:cNvSpPr/>
      </dsp:nvSpPr>
      <dsp:spPr>
        <a:xfrm>
          <a:off x="0" y="2265"/>
          <a:ext cx="1841375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АТСиЭ</a:t>
          </a:r>
          <a:endParaRPr lang="ru-RU" sz="4000" kern="1200" dirty="0"/>
        </a:p>
      </dsp:txBody>
      <dsp:txXfrm>
        <a:off x="0" y="2265"/>
        <a:ext cx="1841375" cy="1089501"/>
      </dsp:txXfrm>
    </dsp:sp>
    <dsp:sp modelId="{70A46E0E-F829-47BB-8A17-646E348BD50A}">
      <dsp:nvSpPr>
        <dsp:cNvPr id="0" name=""/>
        <dsp:cNvSpPr/>
      </dsp:nvSpPr>
      <dsp:spPr>
        <a:xfrm rot="5400000">
          <a:off x="3042353" y="54214"/>
          <a:ext cx="871601" cy="3273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БИТ</a:t>
          </a:r>
          <a:endParaRPr lang="ru-RU" sz="1500" b="1" kern="1200" dirty="0"/>
        </a:p>
      </dsp:txBody>
      <dsp:txXfrm rot="5400000">
        <a:off x="3042353" y="54214"/>
        <a:ext cx="871601" cy="3273556"/>
      </dsp:txXfrm>
    </dsp:sp>
    <dsp:sp modelId="{E4F304D0-1378-4394-948D-93DD72B38DB0}">
      <dsp:nvSpPr>
        <dsp:cNvPr id="0" name=""/>
        <dsp:cNvSpPr/>
      </dsp:nvSpPr>
      <dsp:spPr>
        <a:xfrm>
          <a:off x="0" y="1146242"/>
          <a:ext cx="1841375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ВСТ</a:t>
          </a:r>
          <a:endParaRPr lang="ru-RU" sz="4000" kern="1200" dirty="0"/>
        </a:p>
      </dsp:txBody>
      <dsp:txXfrm>
        <a:off x="0" y="1146242"/>
        <a:ext cx="1841375" cy="1089501"/>
      </dsp:txXfrm>
    </dsp:sp>
    <dsp:sp modelId="{ED61E38D-EB78-48DF-AF53-FFC2BFC6D546}">
      <dsp:nvSpPr>
        <dsp:cNvPr id="0" name=""/>
        <dsp:cNvSpPr/>
      </dsp:nvSpPr>
      <dsp:spPr>
        <a:xfrm rot="5400000">
          <a:off x="3042353" y="1232933"/>
          <a:ext cx="871601" cy="3273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ПТПТ</a:t>
          </a:r>
          <a:endParaRPr lang="ru-RU" sz="1500" b="1" kern="1200" dirty="0"/>
        </a:p>
      </dsp:txBody>
      <dsp:txXfrm rot="5400000">
        <a:off x="3042353" y="1232933"/>
        <a:ext cx="871601" cy="3273556"/>
      </dsp:txXfrm>
    </dsp:sp>
    <dsp:sp modelId="{7C0EE0D3-5540-4EF5-8763-5C9BB2B5F211}">
      <dsp:nvSpPr>
        <dsp:cNvPr id="0" name=""/>
        <dsp:cNvSpPr/>
      </dsp:nvSpPr>
      <dsp:spPr>
        <a:xfrm>
          <a:off x="0" y="2290219"/>
          <a:ext cx="1841375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КИТ</a:t>
          </a:r>
          <a:endParaRPr lang="ru-RU" sz="4000" kern="1200" dirty="0"/>
        </a:p>
      </dsp:txBody>
      <dsp:txXfrm>
        <a:off x="0" y="2290219"/>
        <a:ext cx="1841375" cy="1089501"/>
      </dsp:txXfrm>
    </dsp:sp>
    <dsp:sp modelId="{92FD32BA-1A80-4F00-B0DA-378A52B72983}">
      <dsp:nvSpPr>
        <dsp:cNvPr id="0" name=""/>
        <dsp:cNvSpPr/>
      </dsp:nvSpPr>
      <dsp:spPr>
        <a:xfrm>
          <a:off x="0" y="3434195"/>
          <a:ext cx="1841375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КТТ</a:t>
          </a:r>
          <a:endParaRPr lang="ru-RU" sz="4000" kern="1200" dirty="0"/>
        </a:p>
      </dsp:txBody>
      <dsp:txXfrm>
        <a:off x="0" y="3434195"/>
        <a:ext cx="1841375" cy="108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9A5-28C4-4384-B9FB-38AAA379C95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32BA-C7D6-42E8-979C-1EA77A04B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28604"/>
            <a:ext cx="7772400" cy="1470025"/>
          </a:xfr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dirty="0"/>
              <a:t>О деятельности </a:t>
            </a:r>
            <a:r>
              <a:rPr lang="ru-RU" sz="2800" dirty="0" smtClean="0"/>
              <a:t>Регионального учебно-методического объединения </a:t>
            </a:r>
            <a:r>
              <a:rPr lang="ru-RU" sz="2800" dirty="0"/>
              <a:t>по УГС </a:t>
            </a:r>
            <a:r>
              <a:rPr lang="ru-RU" sz="2800" dirty="0" smtClean="0"/>
              <a:t>23.00.00 Техника и технологии наземного транспорта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286256"/>
            <a:ext cx="3786182" cy="928694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r"/>
            <a:r>
              <a:rPr lang="ru-RU" sz="1600" dirty="0" err="1">
                <a:solidFill>
                  <a:schemeClr val="tx1"/>
                </a:solidFill>
              </a:rPr>
              <a:t>Рохина</a:t>
            </a:r>
            <a:r>
              <a:rPr lang="ru-RU" sz="1600" dirty="0">
                <a:solidFill>
                  <a:schemeClr val="tx1"/>
                </a:solidFill>
              </a:rPr>
              <a:t> Светлана Николаевна,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заместитель директора по учебной работе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ГАПОУ Архангельской области «ВСТ»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6357958"/>
            <a:ext cx="1643074" cy="36933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Вельск, 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Обновление нормативной базы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C:\Users\Natasha\Desktop\Снимок экрана 2022-08-19 1453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5000660" cy="3503000"/>
          </a:xfrm>
          <a:prstGeom prst="rect">
            <a:avLst/>
          </a:prstGeom>
          <a:noFill/>
        </p:spPr>
      </p:pic>
      <p:pic>
        <p:nvPicPr>
          <p:cNvPr id="1032" name="Picture 8" descr="C:\Users\Natasha\Desktop\Снимок экрана 2022-08-19 1501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14818"/>
            <a:ext cx="3236125" cy="2489755"/>
          </a:xfrm>
          <a:prstGeom prst="rect">
            <a:avLst/>
          </a:prstGeom>
          <a:noFill/>
        </p:spPr>
      </p:pic>
      <p:pic>
        <p:nvPicPr>
          <p:cNvPr id="1033" name="Picture 9" descr="C:\Users\Natasha\Desktop\Снимок экрана 2022-08-19 1502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7" y="1428737"/>
            <a:ext cx="31153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аправления </a:t>
            </a:r>
            <a:r>
              <a:rPr lang="ru-RU" dirty="0"/>
              <a:t>деятельности РУМО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осуществление </a:t>
            </a:r>
            <a:r>
              <a:rPr lang="ru-RU" dirty="0"/>
              <a:t>методического сопровождения реализации ФГОС СПО;</a:t>
            </a:r>
          </a:p>
          <a:p>
            <a:r>
              <a:rPr lang="ru-RU" dirty="0" smtClean="0"/>
              <a:t>аудит </a:t>
            </a:r>
            <a:r>
              <a:rPr lang="ru-RU" dirty="0"/>
              <a:t>и рецензирование разработанных учебно-программных документов  по профессиям/специальностям, реализуемым в профессиональных образовательных организациях Архангельской </a:t>
            </a:r>
            <a:r>
              <a:rPr lang="ru-RU" dirty="0" smtClean="0"/>
              <a:t>области;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общей сетевой ресурсной методической базы (по профильному направлению подготовки</a:t>
            </a:r>
            <a:r>
              <a:rPr lang="ru-RU" dirty="0" smtClean="0"/>
              <a:t>);</a:t>
            </a:r>
          </a:p>
          <a:p>
            <a:r>
              <a:rPr lang="ru-RU" dirty="0"/>
              <a:t>организационно-методическое сопровождение государственной итоговой аттестации в форме демонстрационного экзамена по стандартам </a:t>
            </a:r>
            <a:r>
              <a:rPr lang="ru-RU" dirty="0" err="1" smtClean="0"/>
              <a:t>WorldSkills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(распоряжение </a:t>
            </a:r>
            <a:r>
              <a:rPr lang="ru-RU" dirty="0"/>
              <a:t>министерства </a:t>
            </a:r>
            <a:r>
              <a:rPr lang="ru-RU" dirty="0" smtClean="0"/>
              <a:t>образования Архангельской </a:t>
            </a:r>
            <a:r>
              <a:rPr lang="ru-RU" dirty="0"/>
              <a:t>области от 12.01.2022 г. № </a:t>
            </a:r>
            <a:r>
              <a:rPr lang="ru-RU" dirty="0" smtClean="0"/>
              <a:t>29)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Методическое сопровождение</a:t>
            </a:r>
            <a:endParaRPr lang="ru-RU" dirty="0"/>
          </a:p>
        </p:txBody>
      </p:sp>
      <p:pic>
        <p:nvPicPr>
          <p:cNvPr id="2050" name="Picture 2" descr="C:\Users\ВСХТ\Desktop\Сним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8143900" cy="49772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pic>
        <p:nvPicPr>
          <p:cNvPr id="3074" name="Picture 2" descr="C:\Users\ВСХТ\Desktop\Сним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3706447" cy="51435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562" b="3853"/>
          <a:stretch>
            <a:fillRect/>
          </a:stretch>
        </p:blipFill>
        <p:spPr bwMode="auto">
          <a:xfrm>
            <a:off x="4929158" y="1500174"/>
            <a:ext cx="4214842" cy="248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3750" t="26667" r="12500" b="20000"/>
          <a:stretch>
            <a:fillRect/>
          </a:stretch>
        </p:blipFill>
        <p:spPr bwMode="auto">
          <a:xfrm>
            <a:off x="4929190" y="4071942"/>
            <a:ext cx="4214810" cy="26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dirty="0" smtClean="0"/>
              <a:t>Аккредитация ЦПДЭ по компетенции </a:t>
            </a:r>
            <a:br>
              <a:rPr lang="ru-RU" sz="2800" dirty="0" smtClean="0"/>
            </a:br>
            <a:r>
              <a:rPr lang="ru-RU" sz="2800" dirty="0" smtClean="0"/>
              <a:t>«Ремонт и обслуживание легковых автомобилей»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ВСХТ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5210175" cy="51943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ЦПДЭ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1149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57422" y="5214950"/>
            <a:ext cx="3143272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КЛТТ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72198" y="1714488"/>
            <a:ext cx="1841375" cy="1089501"/>
            <a:chOff x="0" y="3434195"/>
            <a:chExt cx="1841375" cy="108950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434195"/>
              <a:ext cx="1841375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3185" y="3487380"/>
              <a:ext cx="1735005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 smtClean="0"/>
                <a:t>ШАТ</a:t>
              </a:r>
              <a:endParaRPr lang="ru-RU" sz="4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43636" y="2928934"/>
            <a:ext cx="1841375" cy="1089501"/>
            <a:chOff x="0" y="3434195"/>
            <a:chExt cx="1841375" cy="108950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434195"/>
              <a:ext cx="1841375" cy="10895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3185" y="3487380"/>
              <a:ext cx="1735005" cy="9831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 smtClean="0"/>
                <a:t>ВИЭК</a:t>
              </a:r>
              <a:endParaRPr lang="ru-RU" sz="4000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Чемпионатное движение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https://sun9-35.userapi.com/impg/iHUPyk3dynv9hGb4Hyy12utrAkvQxODXpa1H3Q/J3Ugr3LCUV0.jpg?size=590x600&amp;quality=96&amp;sign=ba4c0002b5350f3b9315e9096d49bf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2428892" cy="2470060"/>
          </a:xfrm>
          <a:prstGeom prst="rect">
            <a:avLst/>
          </a:prstGeom>
          <a:noFill/>
        </p:spPr>
      </p:pic>
      <p:pic>
        <p:nvPicPr>
          <p:cNvPr id="1028" name="Picture 4" descr="https://sun9-71.userapi.com/impg/CUSVBhYT4LW0kJqv_uICDcpEdLK3q5-3fGYYIw/vwf-FnS0W8M.jpg?size=611x600&amp;quality=96&amp;sign=50259e4d289c4b91e6dccddc323072f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643050"/>
            <a:ext cx="2486519" cy="2441753"/>
          </a:xfrm>
          <a:prstGeom prst="rect">
            <a:avLst/>
          </a:prstGeom>
          <a:noFill/>
        </p:spPr>
      </p:pic>
      <p:pic>
        <p:nvPicPr>
          <p:cNvPr id="1030" name="Picture 6" descr="https://sun9-67.userapi.com/impg/gUJqEypgCfyhKv8bxxPySOYlWiUBOqYjrypDyA/MkSlCB_nRBc.jpg?size=669x600&amp;quality=96&amp;sign=24d20b2c5836cdac6caa6afd94bab3d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2643206" cy="2370588"/>
          </a:xfrm>
          <a:prstGeom prst="rect">
            <a:avLst/>
          </a:prstGeom>
          <a:noFill/>
        </p:spPr>
      </p:pic>
      <p:pic>
        <p:nvPicPr>
          <p:cNvPr id="1032" name="Picture 8" descr="https://sun9-49.userapi.com/impg/aF5jEI21iuyT1a-VHBVvIOcPWUXR7kLb3q02mA/g-6d61_h9bg.jpg?size=602x600&amp;quality=96&amp;sign=53dadad0b072c803c9797154bb27de0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643049"/>
            <a:ext cx="2428892" cy="2420823"/>
          </a:xfrm>
          <a:prstGeom prst="rect">
            <a:avLst/>
          </a:prstGeom>
          <a:noFill/>
        </p:spPr>
      </p:pic>
      <p:pic>
        <p:nvPicPr>
          <p:cNvPr id="1034" name="Picture 10" descr="https://sun9-88.userapi.com/impg/y8_Bnn0W6rOdywmzFz5Xoa2lZ8wM2xMlzkNLNQ/ci1o2eU-fdY.jpg?size=624x600&amp;quality=96&amp;sign=e00c0e83570660008d54a9ca7180772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214818"/>
            <a:ext cx="2514608" cy="241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Чемпионатное движение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83.userapi.com/impg/2mM8hzuoDcAmD5M6u1CovfSoBGrkXeXfI-QCdA/ET8ZZF-l59U.jpg?size=960x1280&amp;quality=95&amp;sign=987384df4c82fa6ae4101541c894b34c&amp;type=album"/>
          <p:cNvPicPr>
            <a:picLocks noChangeAspect="1" noChangeArrowheads="1"/>
          </p:cNvPicPr>
          <p:nvPr/>
        </p:nvPicPr>
        <p:blipFill>
          <a:blip r:embed="rId3" cstate="print"/>
          <a:srcRect l="11494" t="18966" r="17241" b="10345"/>
          <a:stretch>
            <a:fillRect/>
          </a:stretch>
        </p:blipFill>
        <p:spPr bwMode="auto">
          <a:xfrm>
            <a:off x="214282" y="1571612"/>
            <a:ext cx="2808733" cy="371477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s://sun9-12.userapi.com/impg/qisCUrv7Tf6y53GrjAag3CrYt-DZ164jeUNA2w/tzqFBbndbKQ.jpg?size=1200x1600&amp;quality=95&amp;sign=048ce72345dc6facadf575e4908a65f1&amp;type=album"/>
          <p:cNvPicPr>
            <a:picLocks noChangeAspect="1" noChangeArrowheads="1"/>
          </p:cNvPicPr>
          <p:nvPr/>
        </p:nvPicPr>
        <p:blipFill>
          <a:blip r:embed="rId4" cstate="print"/>
          <a:srcRect l="10390" b="28571"/>
          <a:stretch>
            <a:fillRect/>
          </a:stretch>
        </p:blipFill>
        <p:spPr bwMode="auto">
          <a:xfrm>
            <a:off x="3143240" y="3071810"/>
            <a:ext cx="3428071" cy="364333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s://sun9-2.userapi.com/impg/YoZwWorvFQ1jNbRb4Vlt_f_ueOD9w3iWPylYLg/qwiKgEOTrPg.jpg?size=960x1280&amp;quality=95&amp;sign=5a3d9f475c3d4c66d9ca564e860cf15b&amp;type=album"/>
          <p:cNvPicPr>
            <a:picLocks noChangeAspect="1" noChangeArrowheads="1"/>
          </p:cNvPicPr>
          <p:nvPr/>
        </p:nvPicPr>
        <p:blipFill>
          <a:blip r:embed="rId5" cstate="print"/>
          <a:srcRect r="12727"/>
          <a:stretch>
            <a:fillRect/>
          </a:stretch>
        </p:blipFill>
        <p:spPr bwMode="auto">
          <a:xfrm>
            <a:off x="6572264" y="3071810"/>
            <a:ext cx="2357454" cy="360166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80" name="Picture 8" descr="https://i.mycdn.me/image?id=941365594854&amp;t=50&amp;plc=WEB&amp;tkn=*kMqxWhyzGE8rtUR1ieN_C0x-s8U&amp;fn=external_8"/>
          <p:cNvPicPr>
            <a:picLocks noChangeAspect="1" noChangeArrowheads="1"/>
          </p:cNvPicPr>
          <p:nvPr/>
        </p:nvPicPr>
        <p:blipFill>
          <a:blip r:embed="rId6" cstate="print"/>
          <a:srcRect t="8601" b="28316"/>
          <a:stretch>
            <a:fillRect/>
          </a:stretch>
        </p:blipFill>
        <p:spPr bwMode="auto">
          <a:xfrm>
            <a:off x="4357686" y="1571612"/>
            <a:ext cx="3643338" cy="129281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СХТ\Downloads\1611212853_43-p-foni-s-mashinami-dlya-prezentatsii-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Профессиональное обучение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sun9-65.userapi.com/impg/XzL7UTLKPBXo27ycnDYeCqehHplYjfNsdqhNOQ/hVI1TqlqVXU.jpg?size=1920x1440&amp;quality=95&amp;sign=a7100bab9c76a53132aba6b43f5e55e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00174"/>
            <a:ext cx="3357586" cy="2518190"/>
          </a:xfrm>
          <a:prstGeom prst="rect">
            <a:avLst/>
          </a:prstGeom>
          <a:noFill/>
        </p:spPr>
      </p:pic>
      <p:pic>
        <p:nvPicPr>
          <p:cNvPr id="8" name="Picture 4" descr="https://sun9-87.userapi.com/impg/RuNOkb0NgkFlar9ZJQ8t0y2EdKxeNOo3WuxpEA/1jcOCzvlPSM.jpg?size=1920x1440&amp;quality=95&amp;sign=63d948ca3ef25e641f16b8dd6983b242&amp;type=album"/>
          <p:cNvPicPr>
            <a:picLocks noChangeAspect="1" noChangeArrowheads="1"/>
          </p:cNvPicPr>
          <p:nvPr/>
        </p:nvPicPr>
        <p:blipFill>
          <a:blip r:embed="rId4" cstate="print"/>
          <a:srcRect l="11029" t="23599" r="24999" b="7352"/>
          <a:stretch>
            <a:fillRect/>
          </a:stretch>
        </p:blipFill>
        <p:spPr bwMode="auto">
          <a:xfrm>
            <a:off x="5500694" y="4071942"/>
            <a:ext cx="3286148" cy="2660215"/>
          </a:xfrm>
          <a:prstGeom prst="rect">
            <a:avLst/>
          </a:prstGeom>
          <a:noFill/>
        </p:spPr>
      </p:pic>
      <p:pic>
        <p:nvPicPr>
          <p:cNvPr id="9" name="Picture 6" descr="https://sun9-75.userapi.com/impg/AhCoYQ9Jov1WOIpXbaCGCu13kVDWRo_7qIKsIA/Y9eGjGuYfHY.jpg?size=899x1600&amp;quality=96&amp;sign=7be9d7fb6f83630c077212f3d6cac1a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643050"/>
            <a:ext cx="2643206" cy="470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деятельности Регионального учебно-методического объединения по УГС 23.00.00 Техника и технологии наземного транспорта</vt:lpstr>
      <vt:lpstr>Направления деятельности РУМО </vt:lpstr>
      <vt:lpstr>Методическое сопровождение</vt:lpstr>
      <vt:lpstr>Информационное сопровождение</vt:lpstr>
      <vt:lpstr>Аккредитация ЦПДЭ по компетенции  «Ремонт и обслуживание легковых автомобилей»</vt:lpstr>
      <vt:lpstr>ЦПДЭ</vt:lpstr>
      <vt:lpstr>Чемпионатное движение</vt:lpstr>
      <vt:lpstr>Чемпионатное движение</vt:lpstr>
      <vt:lpstr>Профессиональное обучение</vt:lpstr>
      <vt:lpstr>Обновление нормативной базы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Регионального учебно-методического объединения по УГС 23.00.00 Техника и технологии наземного транспорта</dc:title>
  <dc:creator>ВСХТ</dc:creator>
  <cp:lastModifiedBy>Natasha</cp:lastModifiedBy>
  <cp:revision>11</cp:revision>
  <dcterms:created xsi:type="dcterms:W3CDTF">2022-08-05T09:10:32Z</dcterms:created>
  <dcterms:modified xsi:type="dcterms:W3CDTF">2022-08-19T12:03:18Z</dcterms:modified>
</cp:coreProperties>
</file>